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418" r:id="rId2"/>
    <p:sldId id="419" r:id="rId3"/>
    <p:sldId id="420" r:id="rId4"/>
    <p:sldId id="421" r:id="rId5"/>
    <p:sldId id="423" r:id="rId6"/>
  </p:sldIdLst>
  <p:sldSz cx="12192000" cy="6858000"/>
  <p:notesSz cx="6888163" cy="10021888"/>
  <p:defaultTextStyle>
    <a:defPPr>
      <a:defRPr lang="ko-KR"/>
    </a:defPPr>
    <a:lvl1pPr marL="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108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8EFA675-7F3D-421A-B789-580157C6B07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AED5693-25F0-4C2E-B383-F04CDD4735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2804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48F27A3-765F-47E8-81C6-C5A8C71D877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60914"/>
            <a:ext cx="5510530" cy="45100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F28FF69-AC3D-4D15-9306-C8F06808A5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3249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56FCDD-F20F-4FC0-B97C-D42CE99DC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5517968-76A5-47E4-8765-30E4D8C6C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1" indent="0" algn="ctr">
              <a:buNone/>
              <a:defRPr sz="2000"/>
            </a:lvl2pPr>
            <a:lvl3pPr marL="914383" indent="0" algn="ctr">
              <a:buNone/>
              <a:defRPr sz="1800"/>
            </a:lvl3pPr>
            <a:lvl4pPr marL="1371574" indent="0" algn="ctr">
              <a:buNone/>
              <a:defRPr sz="1600"/>
            </a:lvl4pPr>
            <a:lvl5pPr marL="1828765" indent="0" algn="ctr">
              <a:buNone/>
              <a:defRPr sz="1600"/>
            </a:lvl5pPr>
            <a:lvl6pPr marL="2285956" indent="0" algn="ctr">
              <a:buNone/>
              <a:defRPr sz="1600"/>
            </a:lvl6pPr>
            <a:lvl7pPr marL="2743148" indent="0" algn="ctr">
              <a:buNone/>
              <a:defRPr sz="1600"/>
            </a:lvl7pPr>
            <a:lvl8pPr marL="3200339" indent="0" algn="ctr">
              <a:buNone/>
              <a:defRPr sz="1600"/>
            </a:lvl8pPr>
            <a:lvl9pPr marL="365753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E50DE9-ADFD-412E-97D4-7F4FA027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89C8-9B7C-4CDA-9622-EA7245CF537C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A9B0BA-4DA6-43AF-9D20-7D11F4D0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183135-6D96-47F0-9198-0BAA2974A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24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E5DB0-B8EA-441F-A9F2-8BB5F1F7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6C987B-756A-4FF9-A963-E934F4FCD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324F2E-17EB-439F-AAD9-3BE2FC9B2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3A04A-7B99-4F68-BCD6-548B6D1C565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DBD3D-A5B2-4E51-B21C-99DF6282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0F7B01-332A-4DBC-AAB4-1ABEA7FC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2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45CB1A-836D-467D-92B5-29644AA5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588562A-5363-48F6-8D77-D5C7B4486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E30810-C0B5-439C-A58A-A12D6359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8C782-87BD-4CF1-B669-908C47A1D59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99A616-98D6-4398-8032-DE3C98B4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62F3FA-A04F-4F9E-82F9-89352D011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56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58E10C-0FB5-4A7F-AAC0-E8A18EB0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F442E2-09DC-45B9-A4EB-8C5BF74CC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4BFA8F-2784-4F26-990E-FFA7CF8CA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E616BC-6C36-41CB-9DE9-43C4B8D4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663A-C1B1-4E77-AD75-72F026F3F55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678BDA-B020-497F-83A0-93941E1AD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7C5517-6EA9-42B1-A655-CB33FA0D4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091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5667A1-FF89-403F-BDF1-8C710AC9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D62FB9A-AFA2-4C4B-B4E7-95751B81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F0F9FD-2912-44EA-9F60-871D8EB60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6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F54CFC4-9012-4FE1-A8CC-DE18756DA5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B733D6C-5298-41F7-B379-E5A9B0B37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9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BE43920-EA8C-4BFB-8853-6D6926BB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EE693-5036-415F-AFF6-C6F0DB0CC4B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EC06D21-9DD2-49D6-B1E4-F2081DD44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A1BF784-77FA-4B58-AE32-6EA04CAF4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40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6E83A2-8414-4A48-BCCA-EBCD2F3DB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5CBD97F-2964-4DCB-8DFD-8CBBF41B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60A5-40F2-499E-BBF6-5DF102039657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6F66BFD-5715-4845-B382-A444E163A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3A19B82-FA77-4C5E-8032-7276B2F8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1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6B58C0D-D018-4328-ABA4-DAB1E36CC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88A0-116B-4E35-9E12-861500C0A909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323445D-7553-4A12-B653-3C07C901E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764C951-2204-4CB2-A357-FD0117474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76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9AFC69-A7DE-4C5A-B843-9427A789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9EFDCE-A741-4671-A649-89E4A631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BC8CA36-033A-4E37-B380-8832701D6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6DE1BCB-7DCF-4667-AFA3-EFDDA38E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00E2-31B4-468A-9AE7-CD0111A280B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CAFDB4-00DD-467C-9163-7CF6A50E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ED29D0-49BE-4815-B435-23EBADF1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16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2E7D75-4957-495F-93A9-A73878B71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742DBD-DC48-430A-933B-6140E8354E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3" indent="0">
              <a:buNone/>
              <a:defRPr sz="2400"/>
            </a:lvl3pPr>
            <a:lvl4pPr marL="1371574" indent="0">
              <a:buNone/>
              <a:defRPr sz="2000"/>
            </a:lvl4pPr>
            <a:lvl5pPr marL="1828765" indent="0">
              <a:buNone/>
              <a:defRPr sz="2000"/>
            </a:lvl5pPr>
            <a:lvl6pPr marL="2285956" indent="0">
              <a:buNone/>
              <a:defRPr sz="2000"/>
            </a:lvl6pPr>
            <a:lvl7pPr marL="2743148" indent="0">
              <a:buNone/>
              <a:defRPr sz="2000"/>
            </a:lvl7pPr>
            <a:lvl8pPr marL="3200339" indent="0">
              <a:buNone/>
              <a:defRPr sz="2000"/>
            </a:lvl8pPr>
            <a:lvl9pPr marL="365753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038D3DE-2ABD-48E4-A50F-99DB452CB3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065EB55-1EA5-45E1-A437-655A802E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A7842-901E-4357-8F9D-55A68148076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BD9CFD-B0D9-4F53-836F-44A0E48DB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DDA7FA-DC90-4178-8F77-638734FB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57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B03660-BAE5-4929-8587-7B4BBBE8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AD28260-E7A5-4135-A435-F90684FB9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ECF9EA-0234-4CB3-8986-697A10A65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E169E-9A83-4A1A-89EE-E2147386E79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726248-07F6-42D9-8D12-824AF840A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4A0E4B0-B503-45CD-BBE3-D17E38C84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575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6F276B2-8D5F-4C59-9AB2-CF03DC9C4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C9F71B5-E578-49A2-9CA8-68E47FEA5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FB6FFB-CCE5-4C25-95DD-1E037C7F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C6BE-269D-4C2E-A847-DBCF4836CBA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CA5F92-4888-4DB8-8641-FC680A51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6D8E17-F43D-4522-9C30-15DBEC90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685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B80F46-60E1-4C7E-89AA-4D9EB9F2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57D8D8-02DC-4BCF-B81D-17039ACF3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54C69E-75F0-4DBB-8FD7-0DE3AFACB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3C7BE-F52C-491A-A53B-3317B24BA1F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BC9780-95DB-4B4C-A257-5216D3935E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74605B-99C5-4D32-B930-BEA0F5879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2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3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383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6" indent="-228596" algn="l" defTabSz="914383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7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9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70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61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3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4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5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6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3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4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5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6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8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9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상업용 스탠드형 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FC9F4AE-B938-4B05-8CCA-438D9A9FC8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067" y="545281"/>
            <a:ext cx="9448800" cy="6064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925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상업용 스탠드형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8602F2D-1C2A-40DD-BC4D-588118D08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527" y="764975"/>
            <a:ext cx="9854945" cy="590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003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상업용 스탠드형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altLang="ko-KR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B5B8FBB-481A-4553-8158-210300A1B5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867" y="523176"/>
            <a:ext cx="9576858" cy="583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903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스탠드형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4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D7B38E6-7602-4EC5-88F0-28C0FC290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664" y="698601"/>
            <a:ext cx="9746671" cy="597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32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가정용 상업용 스탠드형 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5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AD2F8AE-4BB6-46D9-809B-9125F956A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004" y="698601"/>
            <a:ext cx="9517063" cy="586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58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24</Words>
  <Application>Microsoft Office PowerPoint</Application>
  <PresentationFormat>와이드스크린</PresentationFormat>
  <Paragraphs>10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ChungWook Roh</dc:creator>
  <cp:lastModifiedBy>i9</cp:lastModifiedBy>
  <cp:revision>678</cp:revision>
  <cp:lastPrinted>2023-09-14T10:24:27Z</cp:lastPrinted>
  <dcterms:created xsi:type="dcterms:W3CDTF">2020-01-04T02:56:04Z</dcterms:created>
  <dcterms:modified xsi:type="dcterms:W3CDTF">2023-09-15T03:23:12Z</dcterms:modified>
  <cp:version/>
</cp:coreProperties>
</file>