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435" r:id="rId2"/>
    <p:sldId id="436" r:id="rId3"/>
    <p:sldId id="438" r:id="rId4"/>
    <p:sldId id="437" r:id="rId5"/>
  </p:sldIdLst>
  <p:sldSz cx="12192000" cy="6858000"/>
  <p:notesSz cx="6888163" cy="10021888"/>
  <p:defaultTextStyle>
    <a:defPPr>
      <a:defRPr lang="ko-KR"/>
    </a:defPPr>
    <a:lvl1pPr marL="0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1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83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74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65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56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48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39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30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8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53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32" y="108"/>
      </p:cViewPr>
      <p:guideLst>
        <p:guide orient="horz" pos="2158"/>
        <p:guide pos="383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901176" y="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lvl="0"/>
            <a:fld id="{C8EFA675-7F3D-421A-B789-580157C6B07E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51865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901176" y="951865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lvl="0"/>
            <a:fld id="{7AED5693-25F0-4C2E-B383-F04CDD4735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528044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01176" y="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lvl="0"/>
            <a:fld id="{C48F27A3-765F-47E8-81C6-C5A8C71D8775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03188" y="750888"/>
            <a:ext cx="6681787" cy="3759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8817" y="4760914"/>
            <a:ext cx="5510530" cy="4510087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1865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01176" y="951865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lvl="0"/>
            <a:fld id="{7F28FF69-AC3D-4D15-9306-C8F06808A5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932492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91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83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74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65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56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48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39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30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256FCDD-F20F-4FC0-B97C-D42CE99DC2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1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5517968-76A5-47E4-8765-30E4D8C6CD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91" indent="0" algn="ctr">
              <a:buNone/>
              <a:defRPr sz="2000"/>
            </a:lvl2pPr>
            <a:lvl3pPr marL="914383" indent="0" algn="ctr">
              <a:buNone/>
              <a:defRPr sz="1800"/>
            </a:lvl3pPr>
            <a:lvl4pPr marL="1371574" indent="0" algn="ctr">
              <a:buNone/>
              <a:defRPr sz="1600"/>
            </a:lvl4pPr>
            <a:lvl5pPr marL="1828765" indent="0" algn="ctr">
              <a:buNone/>
              <a:defRPr sz="1600"/>
            </a:lvl5pPr>
            <a:lvl6pPr marL="2285956" indent="0" algn="ctr">
              <a:buNone/>
              <a:defRPr sz="1600"/>
            </a:lvl6pPr>
            <a:lvl7pPr marL="2743148" indent="0" algn="ctr">
              <a:buNone/>
              <a:defRPr sz="1600"/>
            </a:lvl7pPr>
            <a:lvl8pPr marL="3200339" indent="0" algn="ctr">
              <a:buNone/>
              <a:defRPr sz="1600"/>
            </a:lvl8pPr>
            <a:lvl9pPr marL="365753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6E50DE9-ADFD-412E-97D4-7F4FA027F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689C8-9B7C-4CDA-9622-EA7245CF537C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9A9B0BA-4DA6-43AF-9D20-7D11F4D0C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5183135-6D96-47F0-9198-0BAA2974A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9245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9E5DB0-B8EA-441F-A9F2-8BB5F1F7A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96C987B-756A-4FF9-A963-E934F4FCD1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1324F2E-17EB-439F-AAD9-3BE2FC9B2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3A04A-7B99-4F68-BCD6-548B6D1C5658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8DDBD3D-A5B2-4E51-B21C-99DF62820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30F7B01-332A-4DBC-AAB4-1ABEA7FCF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1622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45CB1A-836D-467D-92B5-29644AA56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588562A-5363-48F6-8D77-D5C7B44863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49" y="458946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9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8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7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5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4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3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EE30810-C0B5-439C-A58A-A12D6359B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8C782-87BD-4CF1-B669-908C47A1D59F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E99A616-98D6-4398-8032-DE3C98B4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762F3FA-A04F-4F9E-82F9-89352D011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2562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58E10C-0FB5-4A7F-AAC0-E8A18EB04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0F442E2-09DC-45B9-A4EB-8C5BF74CC1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74BFA8F-2784-4F26-990E-FFA7CF8CAB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3E616BC-6C36-41CB-9DE9-43C4B8D40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663A-C1B1-4E77-AD75-72F026F3F553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6678BDA-B020-497F-83A0-93941E1AD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D7C5517-6EA9-42B1-A655-CB33FA0D4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7091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E5667A1-FF89-403F-BDF1-8C710AC95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8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D62FB9A-AFA2-4C4B-B4E7-95751B816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1" indent="0">
              <a:buNone/>
              <a:defRPr sz="2000" b="1"/>
            </a:lvl2pPr>
            <a:lvl3pPr marL="914383" indent="0">
              <a:buNone/>
              <a:defRPr sz="1800" b="1"/>
            </a:lvl3pPr>
            <a:lvl4pPr marL="1371574" indent="0">
              <a:buNone/>
              <a:defRPr sz="1600" b="1"/>
            </a:lvl4pPr>
            <a:lvl5pPr marL="1828765" indent="0">
              <a:buNone/>
              <a:defRPr sz="1600" b="1"/>
            </a:lvl5pPr>
            <a:lvl6pPr marL="2285956" indent="0">
              <a:buNone/>
              <a:defRPr sz="1600" b="1"/>
            </a:lvl6pPr>
            <a:lvl7pPr marL="2743148" indent="0">
              <a:buNone/>
              <a:defRPr sz="1600" b="1"/>
            </a:lvl7pPr>
            <a:lvl8pPr marL="3200339" indent="0">
              <a:buNone/>
              <a:defRPr sz="1600" b="1"/>
            </a:lvl8pPr>
            <a:lvl9pPr marL="365753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1F0F9FD-2912-44EA-9F60-871D8EB600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6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F54CFC4-9012-4FE1-A8CC-DE18756DA5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1" indent="0">
              <a:buNone/>
              <a:defRPr sz="2000" b="1"/>
            </a:lvl2pPr>
            <a:lvl3pPr marL="914383" indent="0">
              <a:buNone/>
              <a:defRPr sz="1800" b="1"/>
            </a:lvl3pPr>
            <a:lvl4pPr marL="1371574" indent="0">
              <a:buNone/>
              <a:defRPr sz="1600" b="1"/>
            </a:lvl4pPr>
            <a:lvl5pPr marL="1828765" indent="0">
              <a:buNone/>
              <a:defRPr sz="1600" b="1"/>
            </a:lvl5pPr>
            <a:lvl6pPr marL="2285956" indent="0">
              <a:buNone/>
              <a:defRPr sz="1600" b="1"/>
            </a:lvl6pPr>
            <a:lvl7pPr marL="2743148" indent="0">
              <a:buNone/>
              <a:defRPr sz="1600" b="1"/>
            </a:lvl7pPr>
            <a:lvl8pPr marL="3200339" indent="0">
              <a:buNone/>
              <a:defRPr sz="1600" b="1"/>
            </a:lvl8pPr>
            <a:lvl9pPr marL="365753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B733D6C-5298-41F7-B379-E5A9B0B376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9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BE43920-EA8C-4BFB-8853-6D6926BB6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EE693-5036-415F-AFF6-C6F0DB0CC4B8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EC06D21-9DD2-49D6-B1E4-F2081DD44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0A1BF784-77FA-4B58-AE32-6EA04CAF4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2409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6E83A2-8414-4A48-BCCA-EBCD2F3DB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5CBD97F-2964-4DCB-8DFD-8CBBF41B2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D60A5-40F2-499E-BBF6-5DF102039657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6F66BFD-5715-4845-B382-A444E163A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23A19B82-FA77-4C5E-8032-7276B2F80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5614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6B58C0D-D018-4328-ABA4-DAB1E36CC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188A0-116B-4E35-9E12-861500C0A909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323445D-7553-4A12-B653-3C07C901E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764C951-2204-4CB2-A357-FD0117474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1763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99AFC69-A7DE-4C5A-B843-9427A789F6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69EFDCE-A741-4671-A649-89E4A631A7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BC8CA36-033A-4E37-B380-8832701D6A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1" indent="0">
              <a:buNone/>
              <a:defRPr sz="1400"/>
            </a:lvl2pPr>
            <a:lvl3pPr marL="914383" indent="0">
              <a:buNone/>
              <a:defRPr sz="1200"/>
            </a:lvl3pPr>
            <a:lvl4pPr marL="1371574" indent="0">
              <a:buNone/>
              <a:defRPr sz="1000"/>
            </a:lvl4pPr>
            <a:lvl5pPr marL="1828765" indent="0">
              <a:buNone/>
              <a:defRPr sz="1000"/>
            </a:lvl5pPr>
            <a:lvl6pPr marL="2285956" indent="0">
              <a:buNone/>
              <a:defRPr sz="1000"/>
            </a:lvl6pPr>
            <a:lvl7pPr marL="2743148" indent="0">
              <a:buNone/>
              <a:defRPr sz="1000"/>
            </a:lvl7pPr>
            <a:lvl8pPr marL="3200339" indent="0">
              <a:buNone/>
              <a:defRPr sz="1000"/>
            </a:lvl8pPr>
            <a:lvl9pPr marL="365753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6DE1BCB-7DCF-4667-AFA3-EFDDA38E3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00E2-31B4-468A-9AE7-CD0111A280BE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7CAFDB4-00DD-467C-9163-7CF6A50E9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AED29D0-49BE-4815-B435-23EBADF1A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161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42E7D75-4957-495F-93A9-A73878B71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5742DBD-DC48-430A-933B-6140E8354E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91" indent="0">
              <a:buNone/>
              <a:defRPr sz="2800"/>
            </a:lvl2pPr>
            <a:lvl3pPr marL="914383" indent="0">
              <a:buNone/>
              <a:defRPr sz="2400"/>
            </a:lvl3pPr>
            <a:lvl4pPr marL="1371574" indent="0">
              <a:buNone/>
              <a:defRPr sz="2000"/>
            </a:lvl4pPr>
            <a:lvl5pPr marL="1828765" indent="0">
              <a:buNone/>
              <a:defRPr sz="2000"/>
            </a:lvl5pPr>
            <a:lvl6pPr marL="2285956" indent="0">
              <a:buNone/>
              <a:defRPr sz="2000"/>
            </a:lvl6pPr>
            <a:lvl7pPr marL="2743148" indent="0">
              <a:buNone/>
              <a:defRPr sz="2000"/>
            </a:lvl7pPr>
            <a:lvl8pPr marL="3200339" indent="0">
              <a:buNone/>
              <a:defRPr sz="2000"/>
            </a:lvl8pPr>
            <a:lvl9pPr marL="365753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038D3DE-2ABD-48E4-A50F-99DB452CB3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1" indent="0">
              <a:buNone/>
              <a:defRPr sz="1400"/>
            </a:lvl2pPr>
            <a:lvl3pPr marL="914383" indent="0">
              <a:buNone/>
              <a:defRPr sz="1200"/>
            </a:lvl3pPr>
            <a:lvl4pPr marL="1371574" indent="0">
              <a:buNone/>
              <a:defRPr sz="1000"/>
            </a:lvl4pPr>
            <a:lvl5pPr marL="1828765" indent="0">
              <a:buNone/>
              <a:defRPr sz="1000"/>
            </a:lvl5pPr>
            <a:lvl6pPr marL="2285956" indent="0">
              <a:buNone/>
              <a:defRPr sz="1000"/>
            </a:lvl6pPr>
            <a:lvl7pPr marL="2743148" indent="0">
              <a:buNone/>
              <a:defRPr sz="1000"/>
            </a:lvl7pPr>
            <a:lvl8pPr marL="3200339" indent="0">
              <a:buNone/>
              <a:defRPr sz="1000"/>
            </a:lvl8pPr>
            <a:lvl9pPr marL="365753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065EB55-1EA5-45E1-A437-655A802E7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A7842-901E-4357-8F9D-55A681480763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DBD9CFD-B0D9-4F53-836F-44A0E48DB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ADDA7FA-DC90-4178-8F77-638734FB2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571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AB03660-BAE5-4929-8587-7B4BBBE88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AD28260-E7A5-4135-A435-F90684FB91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6ECF9EA-0234-4CB3-8986-697A10A65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E169E-9A83-4A1A-89EE-E2147386E795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7726248-07F6-42D9-8D12-824AF840A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4A0E4B0-B503-45CD-BBE3-D17E38C84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9575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6F276B2-8D5F-4C59-9AB2-CF03DC9C47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C9F71B5-E578-49A2-9CA8-68E47FEA54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4FB6FFB-CCE5-4C25-95DD-1E037C7F4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7C6BE-269D-4C2E-A847-DBCF4836CBA5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8CA5F92-4888-4DB8-8641-FC680A51C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C6D8E17-F43D-4522-9C30-15DBEC907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3685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4B80F46-60E1-4C7E-89AA-4D9EB9F20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8"/>
            <a:ext cx="10515600" cy="1325563"/>
          </a:xfrm>
          <a:prstGeom prst="rect">
            <a:avLst/>
          </a:prstGeom>
        </p:spPr>
        <p:txBody>
          <a:bodyPr vert="horz" lIns="91438" tIns="45719" rIns="91438" bIns="45719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057D8D8-02DC-4BCF-B81D-17039ACF39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38" tIns="45719" rIns="91438" bIns="45719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854C69E-75F0-4DBB-8FD7-0DE3AFACBA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B3C7BE-F52C-491A-A53B-3317B24BA1FF}" type="datetime1">
              <a:rPr lang="ko-KR" altLang="en-US" smtClean="0"/>
              <a:t>2023-09-15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BBC9780-95DB-4B4C-A257-5216D3935E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474605B-99C5-4D32-B930-BEA0F58791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2" y="6356353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3335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383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6" indent="-228596" algn="l" defTabSz="914383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7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9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70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61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53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44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35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26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1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83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74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65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56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48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39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30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/>
          <p:nvPr/>
        </p:nvCxnSpPr>
        <p:spPr>
          <a:xfrm>
            <a:off x="726551" y="434474"/>
            <a:ext cx="114654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1" y="170348"/>
            <a:ext cx="825698" cy="267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ko-KR" altLang="en-US"/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B7A41C1B-13A3-40B9-BD5B-A0F9FB3F0C7D}"/>
              </a:ext>
            </a:extLst>
          </p:cNvPr>
          <p:cNvSpPr txBox="1"/>
          <p:nvPr/>
        </p:nvSpPr>
        <p:spPr>
          <a:xfrm>
            <a:off x="829470" y="103974"/>
            <a:ext cx="11362530" cy="40011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제품 </a:t>
            </a:r>
            <a:r>
              <a:rPr lang="en-US" altLang="ko-KR" sz="20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AA</a:t>
            </a:r>
            <a:r>
              <a:rPr lang="ko-KR" altLang="en-US" sz="20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충전용 건전지    </a:t>
            </a:r>
            <a:r>
              <a:rPr lang="en-US" altLang="ko-KR" sz="20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00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rgbClr val="FF0000"/>
              </a:solidFill>
              <a:latin typeface="맑은 고딕" panose="020F0502020204030204"/>
              <a:cs typeface="Arial" panose="020B0604020202020204" pitchFamily="34" charset="0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1</a:t>
            </a:fld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7DA05C8-3E90-4355-BA29-C201BB10C7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7228" y="504084"/>
            <a:ext cx="9439275" cy="1226294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D25BCED4-0019-40D6-90F0-1A8C0B94E0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2430" y="1799987"/>
            <a:ext cx="9744075" cy="499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486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/>
          <p:nvPr/>
        </p:nvCxnSpPr>
        <p:spPr>
          <a:xfrm>
            <a:off x="726551" y="434474"/>
            <a:ext cx="114654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1" y="170348"/>
            <a:ext cx="825698" cy="267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ko-KR" altLang="en-US"/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B7A41C1B-13A3-40B9-BD5B-A0F9FB3F0C7D}"/>
              </a:ext>
            </a:extLst>
          </p:cNvPr>
          <p:cNvSpPr txBox="1"/>
          <p:nvPr/>
        </p:nvSpPr>
        <p:spPr>
          <a:xfrm>
            <a:off x="829470" y="103974"/>
            <a:ext cx="11362530" cy="40011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제품 </a:t>
            </a:r>
            <a:r>
              <a:rPr lang="en-US" altLang="ko-KR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AA</a:t>
            </a:r>
            <a:r>
              <a:rPr lang="ko-KR" altLang="en-US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충전용 건전지 </a:t>
            </a:r>
            <a:r>
              <a:rPr lang="en-US" altLang="ko-KR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Application</a:t>
            </a:r>
            <a:r>
              <a:rPr lang="ko-KR" altLang="en-US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  </a:t>
            </a:r>
            <a:r>
              <a:rPr lang="en-US" altLang="ko-KR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rgbClr val="0070C0"/>
              </a:solidFill>
              <a:latin typeface="맑은 고딕" panose="020F0502020204030204"/>
              <a:cs typeface="Arial" panose="020B0604020202020204" pitchFamily="34" charset="0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2</a:t>
            </a:fld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597065F-8BFA-4CAF-8753-FEC7198F99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699" y="1016528"/>
            <a:ext cx="10515600" cy="509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1003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/>
          <p:nvPr/>
        </p:nvCxnSpPr>
        <p:spPr>
          <a:xfrm>
            <a:off x="726551" y="434474"/>
            <a:ext cx="114654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1" y="170348"/>
            <a:ext cx="825698" cy="267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ko-KR" altLang="en-US"/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B7A41C1B-13A3-40B9-BD5B-A0F9FB3F0C7D}"/>
              </a:ext>
            </a:extLst>
          </p:cNvPr>
          <p:cNvSpPr txBox="1"/>
          <p:nvPr/>
        </p:nvSpPr>
        <p:spPr>
          <a:xfrm>
            <a:off x="829470" y="103974"/>
            <a:ext cx="11362530" cy="40011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제품 </a:t>
            </a:r>
            <a:r>
              <a:rPr lang="en-US" altLang="ko-KR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AA</a:t>
            </a:r>
            <a:r>
              <a:rPr lang="ko-KR" altLang="en-US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충전용 건전지 성능 곡선     </a:t>
            </a:r>
            <a:r>
              <a:rPr lang="en-US" altLang="ko-KR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rgbClr val="0070C0"/>
              </a:solidFill>
              <a:latin typeface="맑은 고딕" panose="020F0502020204030204"/>
              <a:cs typeface="Arial" panose="020B0604020202020204" pitchFamily="34" charset="0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3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249BE099-C8F9-4BC7-9CCF-C8A2809765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137" y="1033465"/>
            <a:ext cx="9991725" cy="550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8940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/>
          <p:nvPr/>
        </p:nvCxnSpPr>
        <p:spPr>
          <a:xfrm>
            <a:off x="726551" y="434474"/>
            <a:ext cx="114654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1" y="170348"/>
            <a:ext cx="825698" cy="267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ko-KR" altLang="en-US"/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B7A41C1B-13A3-40B9-BD5B-A0F9FB3F0C7D}"/>
              </a:ext>
            </a:extLst>
          </p:cNvPr>
          <p:cNvSpPr txBox="1"/>
          <p:nvPr/>
        </p:nvSpPr>
        <p:spPr>
          <a:xfrm>
            <a:off x="829470" y="103974"/>
            <a:ext cx="11362530" cy="40011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제품 </a:t>
            </a:r>
            <a:r>
              <a:rPr lang="en-US" altLang="ko-KR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AA</a:t>
            </a:r>
            <a:r>
              <a:rPr lang="ko-KR" altLang="en-US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충전용 건전지 </a:t>
            </a:r>
            <a:r>
              <a:rPr lang="en-US" altLang="ko-KR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Application</a:t>
            </a:r>
            <a:r>
              <a:rPr lang="ko-KR" altLang="en-US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  </a:t>
            </a:r>
            <a:r>
              <a:rPr lang="en-US" altLang="ko-KR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000" b="1" dirty="0">
                <a:solidFill>
                  <a:srgbClr val="0070C0"/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rgbClr val="0070C0"/>
              </a:solidFill>
              <a:latin typeface="맑은 고딕" panose="020F0502020204030204"/>
              <a:cs typeface="Arial" panose="020B0604020202020204" pitchFamily="34" charset="0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4</a:t>
            </a:fld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8C6558E-EA9F-4E25-8B63-72FA627D2E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537" y="764974"/>
            <a:ext cx="10448925" cy="565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2772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584</TotalTime>
  <Words>24</Words>
  <Application>Microsoft Office PowerPoint</Application>
  <PresentationFormat>와이드스크린</PresentationFormat>
  <Paragraphs>8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7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ChungWook Roh</dc:creator>
  <cp:lastModifiedBy>i9</cp:lastModifiedBy>
  <cp:revision>678</cp:revision>
  <cp:lastPrinted>2023-09-14T10:24:27Z</cp:lastPrinted>
  <dcterms:created xsi:type="dcterms:W3CDTF">2020-01-04T02:56:04Z</dcterms:created>
  <dcterms:modified xsi:type="dcterms:W3CDTF">2023-09-15T03:29:28Z</dcterms:modified>
  <cp:version/>
</cp:coreProperties>
</file>