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424" r:id="rId2"/>
    <p:sldId id="429" r:id="rId3"/>
  </p:sldIdLst>
  <p:sldSz cx="12192000" cy="6858000"/>
  <p:notesSz cx="6888163" cy="10021888"/>
  <p:defaultTextStyle>
    <a:defPPr>
      <a:defRPr lang="ko-KR"/>
    </a:defPPr>
    <a:lvl1pPr marL="0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83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74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65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56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48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39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30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5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32" y="108"/>
      </p:cViewPr>
      <p:guideLst>
        <p:guide orient="horz" pos="2158"/>
        <p:guide pos="383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01176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C8EFA675-7F3D-421A-B789-580157C6B07E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01176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7AED5693-25F0-4C2E-B383-F04CDD4735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28044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1176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C48F27A3-765F-47E8-81C6-C5A8C71D8775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03188" y="750888"/>
            <a:ext cx="6681787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817" y="4760914"/>
            <a:ext cx="5510530" cy="4510087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1176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7F28FF69-AC3D-4D15-9306-C8F06808A5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93249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83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74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65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56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48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39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30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56FCDD-F20F-4FC0-B97C-D42CE99DC2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5517968-76A5-47E4-8765-30E4D8C6CD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91" indent="0" algn="ctr">
              <a:buNone/>
              <a:defRPr sz="2000"/>
            </a:lvl2pPr>
            <a:lvl3pPr marL="914383" indent="0" algn="ctr">
              <a:buNone/>
              <a:defRPr sz="1800"/>
            </a:lvl3pPr>
            <a:lvl4pPr marL="1371574" indent="0" algn="ctr">
              <a:buNone/>
              <a:defRPr sz="1600"/>
            </a:lvl4pPr>
            <a:lvl5pPr marL="1828765" indent="0" algn="ctr">
              <a:buNone/>
              <a:defRPr sz="1600"/>
            </a:lvl5pPr>
            <a:lvl6pPr marL="2285956" indent="0" algn="ctr">
              <a:buNone/>
              <a:defRPr sz="1600"/>
            </a:lvl6pPr>
            <a:lvl7pPr marL="2743148" indent="0" algn="ctr">
              <a:buNone/>
              <a:defRPr sz="1600"/>
            </a:lvl7pPr>
            <a:lvl8pPr marL="3200339" indent="0" algn="ctr">
              <a:buNone/>
              <a:defRPr sz="1600"/>
            </a:lvl8pPr>
            <a:lvl9pPr marL="365753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6E50DE9-ADFD-412E-97D4-7F4FA027F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89C8-9B7C-4CDA-9622-EA7245CF537C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9A9B0BA-4DA6-43AF-9D20-7D11F4D0C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5183135-6D96-47F0-9198-0BAA2974A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9245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9E5DB0-B8EA-441F-A9F2-8BB5F1F7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6C987B-756A-4FF9-A963-E934F4FCD1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324F2E-17EB-439F-AAD9-3BE2FC9B2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3A04A-7B99-4F68-BCD6-548B6D1C5658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DDBD3D-A5B2-4E51-B21C-99DF62820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30F7B01-332A-4DBC-AAB4-1ABEA7FCF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1622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45CB1A-836D-467D-92B5-29644AA56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588562A-5363-48F6-8D77-D5C7B4486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49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9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8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E30810-C0B5-439C-A58A-A12D6359B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8C782-87BD-4CF1-B669-908C47A1D59F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E99A616-98D6-4398-8032-DE3C98B4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762F3FA-A04F-4F9E-82F9-89352D011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562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58E10C-0FB5-4A7F-AAC0-E8A18EB04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0F442E2-09DC-45B9-A4EB-8C5BF74CC1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74BFA8F-2784-4F26-990E-FFA7CF8CAB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3E616BC-6C36-41CB-9DE9-43C4B8D40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663A-C1B1-4E77-AD75-72F026F3F553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6678BDA-B020-497F-83A0-93941E1AD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D7C5517-6EA9-42B1-A655-CB33FA0D4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7091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5667A1-FF89-403F-BDF1-8C710AC95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8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D62FB9A-AFA2-4C4B-B4E7-95751B816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3" indent="0">
              <a:buNone/>
              <a:defRPr sz="1800" b="1"/>
            </a:lvl3pPr>
            <a:lvl4pPr marL="1371574" indent="0">
              <a:buNone/>
              <a:defRPr sz="1600" b="1"/>
            </a:lvl4pPr>
            <a:lvl5pPr marL="1828765" indent="0">
              <a:buNone/>
              <a:defRPr sz="1600" b="1"/>
            </a:lvl5pPr>
            <a:lvl6pPr marL="2285956" indent="0">
              <a:buNone/>
              <a:defRPr sz="1600" b="1"/>
            </a:lvl6pPr>
            <a:lvl7pPr marL="2743148" indent="0">
              <a:buNone/>
              <a:defRPr sz="1600" b="1"/>
            </a:lvl7pPr>
            <a:lvl8pPr marL="3200339" indent="0">
              <a:buNone/>
              <a:defRPr sz="1600" b="1"/>
            </a:lvl8pPr>
            <a:lvl9pPr marL="365753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1F0F9FD-2912-44EA-9F60-871D8EB600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6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F54CFC4-9012-4FE1-A8CC-DE18756DA5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3" indent="0">
              <a:buNone/>
              <a:defRPr sz="1800" b="1"/>
            </a:lvl3pPr>
            <a:lvl4pPr marL="1371574" indent="0">
              <a:buNone/>
              <a:defRPr sz="1600" b="1"/>
            </a:lvl4pPr>
            <a:lvl5pPr marL="1828765" indent="0">
              <a:buNone/>
              <a:defRPr sz="1600" b="1"/>
            </a:lvl5pPr>
            <a:lvl6pPr marL="2285956" indent="0">
              <a:buNone/>
              <a:defRPr sz="1600" b="1"/>
            </a:lvl6pPr>
            <a:lvl7pPr marL="2743148" indent="0">
              <a:buNone/>
              <a:defRPr sz="1600" b="1"/>
            </a:lvl7pPr>
            <a:lvl8pPr marL="3200339" indent="0">
              <a:buNone/>
              <a:defRPr sz="1600" b="1"/>
            </a:lvl8pPr>
            <a:lvl9pPr marL="365753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B733D6C-5298-41F7-B379-E5A9B0B376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9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BE43920-EA8C-4BFB-8853-6D6926BB6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EE693-5036-415F-AFF6-C6F0DB0CC4B8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EC06D21-9DD2-49D6-B1E4-F2081DD44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A1BF784-77FA-4B58-AE32-6EA04CAF4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2409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6E83A2-8414-4A48-BCCA-EBCD2F3DB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5CBD97F-2964-4DCB-8DFD-8CBBF41B2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D60A5-40F2-499E-BBF6-5DF102039657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6F66BFD-5715-4845-B382-A444E163A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3A19B82-FA77-4C5E-8032-7276B2F80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614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6B58C0D-D018-4328-ABA4-DAB1E36CC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188A0-116B-4E35-9E12-861500C0A909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323445D-7553-4A12-B653-3C07C901E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764C951-2204-4CB2-A357-FD0117474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1763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9AFC69-A7DE-4C5A-B843-9427A789F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69EFDCE-A741-4671-A649-89E4A631A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BC8CA36-033A-4E37-B380-8832701D6A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1" indent="0">
              <a:buNone/>
              <a:defRPr sz="1400"/>
            </a:lvl2pPr>
            <a:lvl3pPr marL="914383" indent="0">
              <a:buNone/>
              <a:defRPr sz="1200"/>
            </a:lvl3pPr>
            <a:lvl4pPr marL="1371574" indent="0">
              <a:buNone/>
              <a:defRPr sz="1000"/>
            </a:lvl4pPr>
            <a:lvl5pPr marL="1828765" indent="0">
              <a:buNone/>
              <a:defRPr sz="1000"/>
            </a:lvl5pPr>
            <a:lvl6pPr marL="2285956" indent="0">
              <a:buNone/>
              <a:defRPr sz="1000"/>
            </a:lvl6pPr>
            <a:lvl7pPr marL="2743148" indent="0">
              <a:buNone/>
              <a:defRPr sz="1000"/>
            </a:lvl7pPr>
            <a:lvl8pPr marL="3200339" indent="0">
              <a:buNone/>
              <a:defRPr sz="1000"/>
            </a:lvl8pPr>
            <a:lvl9pPr marL="365753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6DE1BCB-7DCF-4667-AFA3-EFDDA38E3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00E2-31B4-468A-9AE7-CD0111A280BE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7CAFDB4-00DD-467C-9163-7CF6A50E9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ED29D0-49BE-4815-B435-23EBADF1A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161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2E7D75-4957-495F-93A9-A73878B71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5742DBD-DC48-430A-933B-6140E8354E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91" indent="0">
              <a:buNone/>
              <a:defRPr sz="2800"/>
            </a:lvl2pPr>
            <a:lvl3pPr marL="914383" indent="0">
              <a:buNone/>
              <a:defRPr sz="2400"/>
            </a:lvl3pPr>
            <a:lvl4pPr marL="1371574" indent="0">
              <a:buNone/>
              <a:defRPr sz="2000"/>
            </a:lvl4pPr>
            <a:lvl5pPr marL="1828765" indent="0">
              <a:buNone/>
              <a:defRPr sz="2000"/>
            </a:lvl5pPr>
            <a:lvl6pPr marL="2285956" indent="0">
              <a:buNone/>
              <a:defRPr sz="2000"/>
            </a:lvl6pPr>
            <a:lvl7pPr marL="2743148" indent="0">
              <a:buNone/>
              <a:defRPr sz="2000"/>
            </a:lvl7pPr>
            <a:lvl8pPr marL="3200339" indent="0">
              <a:buNone/>
              <a:defRPr sz="2000"/>
            </a:lvl8pPr>
            <a:lvl9pPr marL="365753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038D3DE-2ABD-48E4-A50F-99DB452CB3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1" indent="0">
              <a:buNone/>
              <a:defRPr sz="1400"/>
            </a:lvl2pPr>
            <a:lvl3pPr marL="914383" indent="0">
              <a:buNone/>
              <a:defRPr sz="1200"/>
            </a:lvl3pPr>
            <a:lvl4pPr marL="1371574" indent="0">
              <a:buNone/>
              <a:defRPr sz="1000"/>
            </a:lvl4pPr>
            <a:lvl5pPr marL="1828765" indent="0">
              <a:buNone/>
              <a:defRPr sz="1000"/>
            </a:lvl5pPr>
            <a:lvl6pPr marL="2285956" indent="0">
              <a:buNone/>
              <a:defRPr sz="1000"/>
            </a:lvl6pPr>
            <a:lvl7pPr marL="2743148" indent="0">
              <a:buNone/>
              <a:defRPr sz="1000"/>
            </a:lvl7pPr>
            <a:lvl8pPr marL="3200339" indent="0">
              <a:buNone/>
              <a:defRPr sz="1000"/>
            </a:lvl8pPr>
            <a:lvl9pPr marL="365753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065EB55-1EA5-45E1-A437-655A802E7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A7842-901E-4357-8F9D-55A681480763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DBD9CFD-B0D9-4F53-836F-44A0E48DB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ADDA7FA-DC90-4178-8F77-638734FB2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571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B03660-BAE5-4929-8587-7B4BBBE88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AD28260-E7A5-4135-A435-F90684FB91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6ECF9EA-0234-4CB3-8986-697A10A65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E169E-9A83-4A1A-89EE-E2147386E795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7726248-07F6-42D9-8D12-824AF840A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4A0E4B0-B503-45CD-BBE3-D17E38C84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9575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6F276B2-8D5F-4C59-9AB2-CF03DC9C47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C9F71B5-E578-49A2-9CA8-68E47FEA54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4FB6FFB-CCE5-4C25-95DD-1E037C7F4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C6BE-269D-4C2E-A847-DBCF4836CBA5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8CA5F92-4888-4DB8-8641-FC680A51C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C6D8E17-F43D-4522-9C30-15DBEC907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3685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4B80F46-60E1-4C7E-89AA-4D9EB9F2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057D8D8-02DC-4BCF-B81D-17039ACF39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854C69E-75F0-4DBB-8FD7-0DE3AFACBA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3C7BE-F52C-491A-A53B-3317B24BA1FF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BC9780-95DB-4B4C-A257-5216D3935E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474605B-99C5-4D32-B930-BEA0F58791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2" y="6356353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335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383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6" indent="-228596" algn="l" defTabSz="914383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7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9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70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61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53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44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35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26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1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3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4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65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56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48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39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30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벽걸이 상업용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ESS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계통 연계형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rgbClr val="FF0000"/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1</a:t>
            </a:fld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6201DCD-A887-49E2-92DC-C8318BCEF6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551" y="764975"/>
            <a:ext cx="10690258" cy="5660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1337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벽걸이 상업용 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산업용 태양광 인버터 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(PV)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 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2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7986760-0ACC-42E4-9C45-8B2F55244D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551" y="764975"/>
            <a:ext cx="10190205" cy="5478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0178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</TotalTime>
  <Words>20</Words>
  <Application>Microsoft Office PowerPoint</Application>
  <PresentationFormat>와이드스크린</PresentationFormat>
  <Paragraphs>4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맑은 고딕</vt:lpstr>
      <vt:lpstr>Arial</vt:lpstr>
      <vt:lpstr>Office 테마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ChungWook Roh</dc:creator>
  <cp:lastModifiedBy>i9</cp:lastModifiedBy>
  <cp:revision>678</cp:revision>
  <cp:lastPrinted>2023-09-14T10:24:27Z</cp:lastPrinted>
  <dcterms:created xsi:type="dcterms:W3CDTF">2020-01-04T02:56:04Z</dcterms:created>
  <dcterms:modified xsi:type="dcterms:W3CDTF">2023-09-15T03:25:16Z</dcterms:modified>
  <cp:version/>
</cp:coreProperties>
</file>